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commentAuthors" Target="commentAuthors.xml" /><Relationship Id="rId36" Type="http://schemas.openxmlformats.org/officeDocument/2006/relationships/handoutMaster" Target="handoutMasters/handout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14223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41561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2022-01-10 18:10
##   Status: 200
##   Content-Type: application/octet-stream
##   Size: 13.8 kB
## &lt;ON DISK&gt;  /var/folders/0z/p5zgjmbn6531bgclzwc383500000gn/T//RtmpzgM9Yq/file117869178386.xlsx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26.6%</a:t>
            </a:r>
            <a:r>
              <a:rPr/>
              <a:t> of new Age 22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6.5%</a:t>
            </a:r>
            <a:r>
              <a:rPr/>
              <a:t> of Age 22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2022-01-10T18:10:42Z</dcterms:created>
  <dcterms:modified xsi:type="dcterms:W3CDTF">2022-01-10T18:10:42Z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